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A01D4-5D96-43ED-836D-93C677E99470}" type="datetimeFigureOut">
              <a:rPr lang="es-ES" smtClean="0"/>
              <a:t>27/11/2012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FE429-F977-4EDA-9BC0-653E21FF831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293096"/>
            <a:ext cx="7772400" cy="1470025"/>
          </a:xfrm>
        </p:spPr>
        <p:txBody>
          <a:bodyPr>
            <a:normAutofit/>
          </a:bodyPr>
          <a:lstStyle/>
          <a:p>
            <a:r>
              <a:rPr lang="es-MX" i="1" dirty="0" smtClean="0"/>
              <a:t>Informe del Foro de Consulta</a:t>
            </a:r>
            <a:br>
              <a:rPr lang="es-MX" i="1" dirty="0" smtClean="0"/>
            </a:br>
            <a:r>
              <a:rPr lang="es-MX" i="1" dirty="0" smtClean="0"/>
              <a:t>de San Cristóbal, México.</a:t>
            </a:r>
            <a:endParaRPr lang="es-ES" i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1752600"/>
          </a:xfrm>
        </p:spPr>
        <p:txBody>
          <a:bodyPr/>
          <a:lstStyle/>
          <a:p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Inversión pública para la reducción del riesgo de desastres</a:t>
            </a:r>
            <a:endParaRPr lang="es-E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 txBox="1">
            <a:spLocks/>
          </p:cNvSpPr>
          <p:nvPr/>
        </p:nvSpPr>
        <p:spPr>
          <a:xfrm>
            <a:off x="907976" y="917104"/>
            <a:ext cx="7651824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800" b="1" i="1" dirty="0" smtClean="0">
                <a:latin typeface="Arial" pitchFamily="34" charset="0"/>
                <a:cs typeface="Arial" pitchFamily="34" charset="0"/>
              </a:rPr>
              <a:t>Las inversiones públicas para la RRD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MX" sz="2800" b="1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Modelos de gobernanza aplican métodos de rendición de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cuentas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y transparencia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Países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desean saber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qué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y cómo invertir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ct val="20000"/>
              </a:spcBef>
              <a:buFontTx/>
              <a:buChar char="-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Agenda de desarrollo social, desarrollo sustentable, medio ambiente y adaptación al cambio climático ofrecen una oportunidad y un espacio de complementariedad para la RRD.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 txBox="1">
            <a:spLocks/>
          </p:cNvSpPr>
          <p:nvPr/>
        </p:nvSpPr>
        <p:spPr>
          <a:xfrm>
            <a:off x="907976" y="917104"/>
            <a:ext cx="7651824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800" b="1" i="1" dirty="0" smtClean="0">
                <a:latin typeface="Arial" pitchFamily="34" charset="0"/>
                <a:cs typeface="Arial" pitchFamily="34" charset="0"/>
              </a:rPr>
              <a:t>Las inversiones públicas para la RRD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MAH 2005-2015: Prioridad 3 (conocimiento/</a:t>
            </a:r>
            <a:r>
              <a:rPr kumimoji="0" lang="es-MX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innvoación</a:t>
            </a: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 y 4 (factores subyacentes del riesgo).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II PGRRD 2011: compromiso de avanzar en indicadores de medición de la inversión en prevención.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GAR 2011: inversión en RRD incentiva el desarrollo y gasto social.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908720"/>
            <a:ext cx="7651824" cy="4968552"/>
          </a:xfrm>
        </p:spPr>
        <p:txBody>
          <a:bodyPr>
            <a:normAutofit lnSpcReduction="10000"/>
          </a:bodyPr>
          <a:lstStyle/>
          <a:p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1er FORO DE CONSULTA</a:t>
            </a:r>
          </a:p>
          <a:p>
            <a:pPr algn="just"/>
            <a:endParaRPr lang="es-MX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27 y 28 de septiembre, San Cristóbal, Chiapas – México.</a:t>
            </a:r>
          </a:p>
          <a:p>
            <a:pPr algn="just">
              <a:buFont typeface="Arial" pitchFamily="34" charset="0"/>
              <a:buChar char="•"/>
            </a:pPr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Objetivo: análisis de experiencias de seis países de la región (Costa Rica, Guatemala, México, Panamá, Perú)</a:t>
            </a:r>
          </a:p>
          <a:p>
            <a:pPr algn="just"/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India, Indonesia y Filipinas (Banco Asiático de Desarrollo)</a:t>
            </a:r>
          </a:p>
          <a:p>
            <a:pPr algn="just"/>
            <a:r>
              <a:rPr lang="es-MX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Resultado: Ruta de San Cristóbal</a:t>
            </a:r>
          </a:p>
          <a:p>
            <a:pPr algn="just">
              <a:buFont typeface="Arial" pitchFamily="34" charset="0"/>
              <a:buChar char="•"/>
            </a:pPr>
            <a:endParaRPr lang="es-MX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907976" y="917104"/>
            <a:ext cx="7651824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 txBox="1">
            <a:spLocks/>
          </p:cNvSpPr>
          <p:nvPr/>
        </p:nvSpPr>
        <p:spPr>
          <a:xfrm>
            <a:off x="907976" y="917104"/>
            <a:ext cx="7651824" cy="5320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RUTA DE SAN CRISTOBAL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3200" b="1" dirty="0" smtClean="0">
                <a:latin typeface="Arial" pitchFamily="34" charset="0"/>
                <a:cs typeface="Arial" pitchFamily="34" charset="0"/>
              </a:rPr>
              <a:t>Recomendaciones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Ampliar el compromiso de países estudio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Diseminar experiencias y mecanismos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Examinar modelos de medición que están siendo desarrollados por el BM- (México)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sz="3200" b="1" i="1" dirty="0" smtClean="0">
                <a:latin typeface="Arial" pitchFamily="34" charset="0"/>
                <a:cs typeface="Arial" pitchFamily="34" charset="0"/>
              </a:rPr>
              <a:t>Generar una diálogo y análisis en la III PGRRD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Incidir</a:t>
            </a:r>
            <a:r>
              <a:rPr kumimoji="0" lang="es-MX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en el marco Post-</a:t>
            </a:r>
            <a:r>
              <a:rPr kumimoji="0" lang="es-MX" sz="3200" b="1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Hyogo</a:t>
            </a:r>
            <a:endParaRPr kumimoji="0" lang="es-MX" sz="32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2195736" y="332656"/>
            <a:ext cx="3168352" cy="7920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Primera fase casos estudio</a:t>
            </a:r>
          </a:p>
          <a:p>
            <a:pPr algn="ctr"/>
            <a:r>
              <a:rPr lang="es-MX" b="1" dirty="0" smtClean="0">
                <a:solidFill>
                  <a:schemeClr val="tx1"/>
                </a:solidFill>
              </a:rPr>
              <a:t>(acciones prioritarias de instituciones de inv. pública)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2483768" y="1340768"/>
            <a:ext cx="3168352" cy="79208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Investigaciones adicionales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2771800" y="2348880"/>
            <a:ext cx="3168352" cy="79208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Plataforma Regional Chile</a:t>
            </a:r>
            <a:endParaRPr lang="es-E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203848" y="3429000"/>
            <a:ext cx="3168352" cy="792088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Segunda fase de estudios</a:t>
            </a:r>
          </a:p>
          <a:p>
            <a:pPr algn="ctr"/>
            <a:r>
              <a:rPr lang="es-MX" dirty="0" smtClean="0"/>
              <a:t>(análisis de asignaciones de la RRD en presupuesto nacional)</a:t>
            </a:r>
            <a:endParaRPr lang="es-ES" dirty="0"/>
          </a:p>
        </p:txBody>
      </p:sp>
      <p:sp>
        <p:nvSpPr>
          <p:cNvPr id="8" name="7 Rectángulo redondeado"/>
          <p:cNvSpPr/>
          <p:nvPr/>
        </p:nvSpPr>
        <p:spPr>
          <a:xfrm>
            <a:off x="3779912" y="4509120"/>
            <a:ext cx="3168352" cy="792088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Tercera fase de estudios</a:t>
            </a:r>
          </a:p>
          <a:p>
            <a:pPr algn="ctr"/>
            <a:r>
              <a:rPr lang="es-MX" dirty="0" smtClean="0"/>
              <a:t>(asignaciones y gasto social en presupuesto </a:t>
            </a:r>
            <a:r>
              <a:rPr lang="es-MX" dirty="0" err="1" smtClean="0"/>
              <a:t>subnacional</a:t>
            </a:r>
            <a:r>
              <a:rPr lang="es-MX" dirty="0" smtClean="0"/>
              <a:t>)</a:t>
            </a:r>
            <a:endParaRPr lang="es-ES" dirty="0"/>
          </a:p>
        </p:txBody>
      </p:sp>
      <p:sp>
        <p:nvSpPr>
          <p:cNvPr id="9" name="8 Rectángulo redondeado"/>
          <p:cNvSpPr/>
          <p:nvPr/>
        </p:nvSpPr>
        <p:spPr>
          <a:xfrm>
            <a:off x="3995936" y="5589240"/>
            <a:ext cx="3528392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/>
              <a:t>Conferencia Mundial RRD – Japón </a:t>
            </a:r>
            <a:endParaRPr lang="es-ES" sz="2000" b="1" dirty="0"/>
          </a:p>
        </p:txBody>
      </p:sp>
      <p:sp>
        <p:nvSpPr>
          <p:cNvPr id="10" name="9 Flecha abajo"/>
          <p:cNvSpPr/>
          <p:nvPr/>
        </p:nvSpPr>
        <p:spPr>
          <a:xfrm>
            <a:off x="0" y="476672"/>
            <a:ext cx="1331640" cy="6048672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467544" y="548680"/>
            <a:ext cx="43204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MX" dirty="0" smtClean="0"/>
              <a:t>G20  Presidencia </a:t>
            </a:r>
            <a:r>
              <a:rPr lang="es-MX" dirty="0" err="1" smtClean="0"/>
              <a:t>Mexico</a:t>
            </a:r>
            <a:endParaRPr lang="es-ES" dirty="0"/>
          </a:p>
        </p:txBody>
      </p:sp>
      <p:sp>
        <p:nvSpPr>
          <p:cNvPr id="12" name="11 Rectángulo"/>
          <p:cNvSpPr/>
          <p:nvPr/>
        </p:nvSpPr>
        <p:spPr>
          <a:xfrm>
            <a:off x="467544" y="2564904"/>
            <a:ext cx="432048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MX" dirty="0" smtClean="0"/>
              <a:t>G20  Presidencia Rusia</a:t>
            </a:r>
            <a:endParaRPr lang="es-ES" dirty="0"/>
          </a:p>
        </p:txBody>
      </p:sp>
      <p:sp>
        <p:nvSpPr>
          <p:cNvPr id="13" name="12 Flecha abajo"/>
          <p:cNvSpPr/>
          <p:nvPr/>
        </p:nvSpPr>
        <p:spPr>
          <a:xfrm>
            <a:off x="7956376" y="404664"/>
            <a:ext cx="1187624" cy="597666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MX" dirty="0" smtClean="0"/>
              <a:t>MAH-2005-2015</a:t>
            </a:r>
          </a:p>
          <a:p>
            <a:pPr algn="ctr"/>
            <a:r>
              <a:rPr lang="es-MX" dirty="0" smtClean="0"/>
              <a:t>Contribución al proceso y marco Post </a:t>
            </a:r>
            <a:r>
              <a:rPr lang="es-MX" dirty="0" err="1" smtClean="0"/>
              <a:t>Hyogo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115616" y="548681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1er trimestre</a:t>
            </a:r>
          </a:p>
          <a:p>
            <a:r>
              <a:rPr lang="es-MX" sz="1200" dirty="0" smtClean="0"/>
              <a:t>2012</a:t>
            </a:r>
            <a:endParaRPr lang="es-ES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187624" y="1412776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Diciembre 2012/1er trimestre 2013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331640" y="2564904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Noviembre 2012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331640" y="350100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2do trimestre</a:t>
            </a:r>
          </a:p>
          <a:p>
            <a:r>
              <a:rPr lang="es-MX" sz="1200" dirty="0" smtClean="0"/>
              <a:t>2013</a:t>
            </a:r>
            <a:endParaRPr lang="es-ES" sz="12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123728" y="3717032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4to trimestre</a:t>
            </a:r>
          </a:p>
          <a:p>
            <a:r>
              <a:rPr lang="es-MX" sz="1200" dirty="0" smtClean="0"/>
              <a:t>2013</a:t>
            </a:r>
            <a:endParaRPr lang="es-ES" sz="12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691680" y="4437112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1er</a:t>
            </a:r>
          </a:p>
          <a:p>
            <a:r>
              <a:rPr lang="es-MX" sz="1200" dirty="0" smtClean="0"/>
              <a:t>trimestre</a:t>
            </a:r>
          </a:p>
          <a:p>
            <a:r>
              <a:rPr lang="es-MX" sz="1200" dirty="0" smtClean="0"/>
              <a:t>2014</a:t>
            </a:r>
            <a:endParaRPr lang="es-ES" sz="12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483768" y="458112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4to</a:t>
            </a:r>
          </a:p>
          <a:p>
            <a:r>
              <a:rPr lang="es-MX" sz="1200" dirty="0" smtClean="0"/>
              <a:t>trimestre</a:t>
            </a:r>
          </a:p>
          <a:p>
            <a:r>
              <a:rPr lang="es-MX" sz="1200" dirty="0" smtClean="0"/>
              <a:t>2014</a:t>
            </a:r>
            <a:endParaRPr lang="es-ES" sz="12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339752" y="566124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Enero 2015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309</Words>
  <Application>Microsoft Office PowerPoint</Application>
  <PresentationFormat>Presentación en pantalla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Informe del Foro de Consulta de San Cristóbal, México.</vt:lpstr>
      <vt:lpstr>Diapositiva 2</vt:lpstr>
      <vt:lpstr>Diapositiva 3</vt:lpstr>
      <vt:lpstr>Diapositiva 4</vt:lpstr>
      <vt:lpstr>Diapositiva 5</vt:lpstr>
      <vt:lpstr>Diapositiva 6</vt:lpstr>
    </vt:vector>
  </TitlesOfParts>
  <Company>SRE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la reunión de expertos de San Cristóbal, México.</dc:title>
  <dc:creator>Your User Name</dc:creator>
  <cp:lastModifiedBy>Your User Name</cp:lastModifiedBy>
  <cp:revision>10</cp:revision>
  <dcterms:created xsi:type="dcterms:W3CDTF">2012-11-27T15:13:36Z</dcterms:created>
  <dcterms:modified xsi:type="dcterms:W3CDTF">2012-11-27T16:39:29Z</dcterms:modified>
</cp:coreProperties>
</file>